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/>
    <p:restoredTop sz="94716"/>
  </p:normalViewPr>
  <p:slideViewPr>
    <p:cSldViewPr snapToGrid="0" snapToObjects="1">
      <p:cViewPr varScale="1">
        <p:scale>
          <a:sx n="87" d="100"/>
          <a:sy n="87" d="100"/>
        </p:scale>
        <p:origin x="29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0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70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82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9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45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731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03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4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25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8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396DE-75ED-974C-BBF7-244EE8EA04B5}" type="datetimeFigureOut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B1E-F85E-1B4C-982F-F24CF3DAB8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2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rojects.iq.harvard.edu/shrimp" TargetMode="External"/><Relationship Id="rId4" Type="http://schemas.openxmlformats.org/officeDocument/2006/relationships/hyperlink" Target="https://mit.zoom.us/webinar/register/WN_olOpBp5nQq2Pw4He5NdkC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8DB05D-DB0E-3343-B26A-A965A44A7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851" y="117987"/>
            <a:ext cx="2875934" cy="30309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342D8DF-4A51-9045-B835-020DE6A8658C}"/>
              </a:ext>
            </a:extLst>
          </p:cNvPr>
          <p:cNvSpPr/>
          <p:nvPr/>
        </p:nvSpPr>
        <p:spPr>
          <a:xfrm>
            <a:off x="171114" y="266161"/>
            <a:ext cx="533287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700" b="1">
                <a:solidFill>
                  <a:schemeClr val="accent2"/>
                </a:solidFill>
                <a:effectLst/>
                <a:latin typeface="AppleGothic" pitchFamily="2" charset="-127"/>
                <a:ea typeface="AppleGothic" pitchFamily="2" charset="-127"/>
              </a:rPr>
              <a:t>SRMP Symposium </a:t>
            </a:r>
            <a:r>
              <a:rPr lang="en-US" sz="2700" b="1" dirty="0">
                <a:solidFill>
                  <a:schemeClr val="accent2"/>
                </a:solidFill>
                <a:effectLst/>
                <a:latin typeface="AppleGothic" pitchFamily="2" charset="-127"/>
                <a:ea typeface="AppleGothic" pitchFamily="2" charset="-127"/>
              </a:rPr>
              <a:t>2021</a:t>
            </a:r>
            <a:endParaRPr lang="en-US" b="1" dirty="0">
              <a:solidFill>
                <a:schemeClr val="accent2"/>
              </a:solidFill>
              <a:effectLst/>
              <a:latin typeface="AppleGothic" pitchFamily="2" charset="-127"/>
              <a:ea typeface="AppleGothic" pitchFamily="2" charset="-127"/>
            </a:endParaRPr>
          </a:p>
          <a:p>
            <a:r>
              <a:rPr lang="en-US" dirty="0">
                <a:solidFill>
                  <a:srgbClr val="002060"/>
                </a:solidFill>
                <a:effectLst/>
                <a:latin typeface="AppleGothic" pitchFamily="2" charset="-127"/>
                <a:ea typeface="AppleGothic" pitchFamily="2" charset="-127"/>
              </a:rPr>
              <a:t>May 2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1, 2021 from 4:00-6:00 pm</a:t>
            </a:r>
            <a:endParaRPr lang="en-US" dirty="0">
              <a:solidFill>
                <a:srgbClr val="002060"/>
              </a:solidFill>
              <a:effectLst/>
              <a:latin typeface="AppleGothic" pitchFamily="2" charset="-127"/>
              <a:ea typeface="AppleGothic" pitchFamily="2" charset="-127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4E0503-ED24-8840-ABDD-397B554E3CB8}"/>
              </a:ext>
            </a:extLst>
          </p:cNvPr>
          <p:cNvSpPr/>
          <p:nvPr/>
        </p:nvSpPr>
        <p:spPr>
          <a:xfrm>
            <a:off x="129932" y="1227707"/>
            <a:ext cx="456410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effectLst/>
                <a:latin typeface="AppleGothic" pitchFamily="2" charset="-127"/>
                <a:ea typeface="AppleGothic" pitchFamily="2" charset="-127"/>
              </a:rPr>
              <a:t>Let our incredible students tell you about their amazing research projects!</a:t>
            </a:r>
          </a:p>
          <a:p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dirty="0">
                <a:solidFill>
                  <a:srgbClr val="002060"/>
                </a:solidFill>
                <a:effectLst/>
                <a:latin typeface="AppleGothic" pitchFamily="2" charset="-127"/>
                <a:ea typeface="AppleGothic" pitchFamily="2" charset="-127"/>
              </a:rPr>
              <a:t>The MIT Museum and Harvard invite you to the </a:t>
            </a:r>
            <a:r>
              <a:rPr lang="en-US" b="1" dirty="0">
                <a:solidFill>
                  <a:srgbClr val="002060"/>
                </a:solidFill>
                <a:effectLst/>
                <a:latin typeface="AppleGothic" pitchFamily="2" charset="-127"/>
                <a:ea typeface="AppleGothic" pitchFamily="2" charset="-127"/>
              </a:rPr>
              <a:t>2021 Harvard-MIT Science Research Mentoring Program Symposium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3FA18DA-9192-194B-B7D7-36721B66D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593" y="4741544"/>
            <a:ext cx="7191539" cy="304109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765DC3-1608-B647-9D83-B5436190FF65}"/>
              </a:ext>
            </a:extLst>
          </p:cNvPr>
          <p:cNvCxnSpPr/>
          <p:nvPr/>
        </p:nvCxnSpPr>
        <p:spPr>
          <a:xfrm>
            <a:off x="171114" y="8201086"/>
            <a:ext cx="7336269" cy="0"/>
          </a:xfrm>
          <a:prstGeom prst="line">
            <a:avLst/>
          </a:prstGeom>
          <a:ln w="4445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74C7F86-7794-9F44-9E5B-B7E7184C243E}"/>
              </a:ext>
            </a:extLst>
          </p:cNvPr>
          <p:cNvSpPr/>
          <p:nvPr/>
        </p:nvSpPr>
        <p:spPr>
          <a:xfrm>
            <a:off x="171114" y="8413432"/>
            <a:ext cx="75819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Register for symposium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endParaRPr lang="en-US" b="1" dirty="0">
              <a:solidFill>
                <a:schemeClr val="accent2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For more information visit: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 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https://projects.iq.harvard.edu/shrimp</a:t>
            </a:r>
            <a:endParaRPr lang="en-US" dirty="0">
              <a:solidFill>
                <a:schemeClr val="accent2"/>
              </a:solidFill>
              <a:latin typeface="AppleGothic" pitchFamily="2" charset="-127"/>
              <a:ea typeface="AppleGothic" pitchFamily="2" charset="-127"/>
            </a:endParaRPr>
          </a:p>
          <a:p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Questions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? Please email: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Dr. Clara Sousa-Silva (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clara.sousa-silva@cfa.harvard.edu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Mr. Daniel 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Yahalomi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 (</a:t>
            </a:r>
            <a:r>
              <a:rPr lang="en-US" dirty="0" err="1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daniel.yahalomi@columbia.edu</a:t>
            </a: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88CBF0-8E24-7D49-8921-ADA0C33C0D50}"/>
              </a:ext>
            </a:extLst>
          </p:cNvPr>
          <p:cNvSpPr txBox="1"/>
          <p:nvPr/>
        </p:nvSpPr>
        <p:spPr>
          <a:xfrm>
            <a:off x="310593" y="3049189"/>
            <a:ext cx="7191539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Event Details: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Come listen as our 2020-2021 SRMP high-school students describe their research project and experience in the program.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Everyone is invited and event is free </a:t>
            </a:r>
            <a:r>
              <a:rPr lang="en-US" b="1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registration is required</a:t>
            </a:r>
            <a:r>
              <a:rPr lang="en-US" dirty="0">
                <a:solidFill>
                  <a:schemeClr val="accent2"/>
                </a:solidFill>
                <a:latin typeface="AppleGothic" pitchFamily="2" charset="-127"/>
                <a:ea typeface="AppleGothic" pitchFamily="2" charset="-127"/>
              </a:rPr>
              <a:t>!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2060"/>
                </a:solidFill>
                <a:latin typeface="AppleGothic" pitchFamily="2" charset="-127"/>
                <a:ea typeface="AppleGothic" pitchFamily="2" charset="-127"/>
              </a:rPr>
              <a:t>The event will be hosted as a virtual Zoom webinar</a:t>
            </a:r>
          </a:p>
          <a:p>
            <a:endParaRPr lang="en-US" dirty="0">
              <a:solidFill>
                <a:srgbClr val="002060"/>
              </a:solidFill>
              <a:latin typeface="AppleGothic" pitchFamily="2" charset="-127"/>
              <a:ea typeface="AppleGothic" pitchFamily="2" charset="-127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788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133</Words>
  <Application>Microsoft Macintosh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AppleGothic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Yahalomi</dc:creator>
  <cp:lastModifiedBy>Daniel Yahalomi</cp:lastModifiedBy>
  <cp:revision>8</cp:revision>
  <cp:lastPrinted>2021-05-05T17:05:25Z</cp:lastPrinted>
  <dcterms:created xsi:type="dcterms:W3CDTF">2021-05-05T16:35:10Z</dcterms:created>
  <dcterms:modified xsi:type="dcterms:W3CDTF">2021-05-05T17:31:43Z</dcterms:modified>
</cp:coreProperties>
</file>

<file path=docProps/thumbnail.jpeg>
</file>